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2757"/>
  </p:normalViewPr>
  <p:slideViewPr>
    <p:cSldViewPr snapToGrid="0" snapToObjects="1">
      <p:cViewPr varScale="1">
        <p:scale>
          <a:sx n="100" d="100"/>
          <a:sy n="100" d="100"/>
        </p:scale>
        <p:origin x="372" y="10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자유형 8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자유형 9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자유형 10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자유형 11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자유형 13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자유형 14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자유형 15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자유형 6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 7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자유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자유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자유형 7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 19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그룹 2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자유형 2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자유형 23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자유형 99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그룹 10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자유형 10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자유형 97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hyperlink" Target="https://developers.kakao.com/" TargetMode="External"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developers.kakao.com/" TargetMode="External" /><Relationship Id="rId3" Type="http://schemas.openxmlformats.org/officeDocument/2006/relationships/hyperlink" Target="https://developers.kakao.com/docs/latest/ko/voice/rest-api" TargetMode="External" /><Relationship Id="rId4" Type="http://schemas.openxmlformats.org/officeDocument/2006/relationships/hyperlink" Target="https://mobaxterm.mobatek.net/" TargetMode="External"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hyperlink" Target="https://app.netlify.com/signup?_ga=2.136624752.1330685940.1600782179-1380438874.1600782179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39.png"  /><Relationship Id="rId5" Type="http://schemas.openxmlformats.org/officeDocument/2006/relationships/video" Target="../media/media2.mp4"  /><Relationship Id="rId6" Type="http://schemas.microsoft.com/office/2007/relationships/media" Target="../media/media2.mp4"  /><Relationship Id="rId7" Type="http://schemas.openxmlformats.org/officeDocument/2006/relationships/image" Target="../media/image4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developer.android.com/studio/index.html" TargetMode="External" /><Relationship Id="rId3" Type="http://schemas.openxmlformats.org/officeDocument/2006/relationships/image" Target="../media/image4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teachablemachine.withgoogle.com/train" TargetMode="External" /><Relationship Id="rId3" Type="http://schemas.openxmlformats.org/officeDocument/2006/relationships/image" Target="../media/image5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캡스톤 디자인 </a:t>
            </a:r>
            <a:r>
              <a:rPr lang="en-US" altLang="ko-KR"/>
              <a:t>2</a:t>
            </a:r>
            <a:r>
              <a:rPr lang="ko-KR" altLang="en-US"/>
              <a:t>조 </a:t>
            </a:r>
            <a:r>
              <a:rPr lang="en-US" altLang="ko-KR"/>
              <a:t>5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3635211"/>
            <a:ext cx="9631127" cy="2647357"/>
          </a:xfrm>
        </p:spPr>
        <p:txBody>
          <a:bodyPr/>
          <a:lstStyle/>
          <a:p>
            <a:pPr algn="r">
              <a:defRPr/>
            </a:pPr>
            <a:r>
              <a:rPr lang="ko-KR" altLang="en-US"/>
              <a:t>인공지능 헬스트레이너</a:t>
            </a:r>
            <a:endParaRPr lang="ko-KR" altLang="en-US"/>
          </a:p>
          <a:p>
            <a:pPr algn="r">
              <a:defRPr/>
            </a:pPr>
            <a:r>
              <a:rPr lang="en-US" altLang="ko-KR"/>
              <a:t>201704082</a:t>
            </a:r>
            <a:r>
              <a:rPr lang="ko-KR" altLang="en-US"/>
              <a:t> 오세훈</a:t>
            </a:r>
            <a:endParaRPr lang="ko-KR" altLang="en-US"/>
          </a:p>
          <a:p>
            <a:pPr algn="r">
              <a:defRPr/>
            </a:pPr>
            <a:r>
              <a:rPr lang="en-US" altLang="ko-KR"/>
              <a:t>201518022</a:t>
            </a:r>
            <a:r>
              <a:rPr lang="ko-KR" altLang="en-US"/>
              <a:t> 김은혜</a:t>
            </a:r>
            <a:endParaRPr lang="ko-KR" altLang="en-US"/>
          </a:p>
          <a:p>
            <a:pPr algn="r">
              <a:defRPr/>
            </a:pPr>
            <a:r>
              <a:rPr lang="ko-KR" altLang="en-US"/>
              <a:t>                   김상현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111815"/>
            <a:ext cx="5549424" cy="3513588"/>
          </a:xfrm>
          <a:prstGeom prst="rect">
            <a:avLst/>
          </a:prstGeom>
        </p:spPr>
      </p:pic>
      <p:pic>
        <p:nvPicPr>
          <p:cNvPr id="22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546576" y="2111815"/>
            <a:ext cx="5549424" cy="35135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인공지능 만들기</a:t>
            </a:r>
            <a:r>
              <a:rPr lang="en-US" altLang="ko-KR"/>
              <a:t>(</a:t>
            </a:r>
            <a:r>
              <a:rPr lang="ko-KR" altLang="en-US"/>
              <a:t>숄더프레스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1078841" y="2545780"/>
            <a:ext cx="5017158" cy="2364892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764565" y="1747762"/>
            <a:ext cx="5331435" cy="3648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!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enter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이용해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html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기본 코딩을 작성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6096000" y="1470486"/>
            <a:ext cx="5612452" cy="3659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1374790" y="3800875"/>
            <a:ext cx="659903" cy="45372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2034694" y="3845298"/>
            <a:ext cx="4061306" cy="6390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이 부분에 복사한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코드를 붙혀 넣는다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6362133" y="2111815"/>
            <a:ext cx="5173021" cy="351358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6313989" y="1746932"/>
            <a:ext cx="5331435" cy="36571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그러면 밑에 처럼 나온다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api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5664201" cy="496093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API(Application Programming Interface, 응용 프로그램 프로그래밍 인터페이스)는 응용 프로그램에서 사용할 수 있도록, 운영 체제나 프로그래밍 언어가 제공하는 기능을 제어할 수 있게 만든 인터페이스를 뜻한다.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95158" y="1308100"/>
            <a:ext cx="5439639" cy="4211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카카오 </a:t>
            </a:r>
            <a:r>
              <a:rPr lang="en-US" altLang="ko-KR"/>
              <a:t>api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아이디 만들기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735" y="1340720"/>
            <a:ext cx="5719264" cy="4427671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3965863" y="5948795"/>
            <a:ext cx="4260273" cy="640599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b="1">
                <a:solidFill>
                  <a:srgbClr val="000000"/>
                </a:solidFill>
              </a:rPr>
              <a:t>카카오 </a:t>
            </a:r>
            <a:r>
              <a:rPr lang="en-US" altLang="ko-KR" b="1">
                <a:solidFill>
                  <a:srgbClr val="000000"/>
                </a:solidFill>
              </a:rPr>
              <a:t>api</a:t>
            </a:r>
            <a:r>
              <a:rPr lang="ko-KR" altLang="en-US" b="1">
                <a:solidFill>
                  <a:srgbClr val="000000"/>
                </a:solidFill>
              </a:rPr>
              <a:t> 주소</a:t>
            </a:r>
            <a:endParaRPr lang="ko-KR" altLang="en-US" b="1">
              <a:solidFill>
                <a:srgbClr val="000000"/>
              </a:solidFill>
            </a:endParaRPr>
          </a:p>
          <a:p>
            <a:pPr marL="0" lvl="0" indent="0" algn="ctr">
              <a:buNone/>
              <a:defRPr/>
            </a:pPr>
            <a:r>
              <a:rPr lang="en-US" altLang="en-US" b="1">
                <a:solidFill>
                  <a:srgbClr val="000000"/>
                </a:solidFill>
                <a:hlinkClick r:id="rId3"/>
              </a:rPr>
              <a:t>https://developers.kakao.com/</a:t>
            </a:r>
            <a:endParaRPr lang="en-US" altLang="en-US" b="1">
              <a:solidFill>
                <a:srgbClr val="000000"/>
              </a:solidFill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5999" y="1340720"/>
            <a:ext cx="5410353" cy="245023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2806037"/>
            <a:ext cx="5410352" cy="2962354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1937631" y="4060350"/>
            <a:ext cx="1298736" cy="45372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1582416" y="4060350"/>
            <a:ext cx="355215" cy="3668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1.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2" name=""/>
          <p:cNvSpPr/>
          <p:nvPr/>
        </p:nvSpPr>
        <p:spPr>
          <a:xfrm>
            <a:off x="6488849" y="1788205"/>
            <a:ext cx="2312327" cy="45372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6096000" y="1831634"/>
            <a:ext cx="355215" cy="3668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2.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4" name=""/>
          <p:cNvSpPr/>
          <p:nvPr/>
        </p:nvSpPr>
        <p:spPr>
          <a:xfrm>
            <a:off x="6488849" y="3973491"/>
            <a:ext cx="4901397" cy="687523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6133634" y="4147208"/>
            <a:ext cx="355215" cy="3668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3.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6488849" y="4922802"/>
            <a:ext cx="4901397" cy="3633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앱 이름과 사업자명을 적어줍니다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카카오 </a:t>
            </a:r>
            <a:r>
              <a:rPr lang="en-US" altLang="ko-KR"/>
              <a:t>api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텍스트 </a:t>
            </a:r>
            <a:r>
              <a:rPr lang="en-US" altLang="ko-KR"/>
              <a:t>-&gt;</a:t>
            </a:r>
            <a:r>
              <a:rPr lang="ko-KR" altLang="en-US"/>
              <a:t> 음성 변환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68866" y="1221651"/>
            <a:ext cx="6123134" cy="995076"/>
          </a:xfrm>
        </p:spPr>
        <p:txBody>
          <a:bodyPr/>
          <a:lstStyle/>
          <a:p>
            <a:pPr marL="0" lvl="0" indent="0" algn="ctr">
              <a:buNone/>
              <a:defRPr/>
            </a:pPr>
            <a:r>
              <a:rPr lang="ko-KR" altLang="en-US" sz="1800"/>
              <a:t>카카오 </a:t>
            </a:r>
            <a:r>
              <a:rPr lang="en-US" altLang="ko-KR" sz="1800"/>
              <a:t>api</a:t>
            </a:r>
            <a:r>
              <a:rPr lang="ko-KR" altLang="en-US" sz="1800"/>
              <a:t> 음성  </a:t>
            </a:r>
            <a:r>
              <a:rPr lang="en-US" altLang="ko-KR" sz="1800"/>
              <a:t>on </a:t>
            </a:r>
            <a:r>
              <a:rPr lang="ko-KR" altLang="en-US" sz="1800"/>
              <a:t>설정</a:t>
            </a:r>
            <a:endParaRPr lang="ko-KR" altLang="en-US" sz="1800">
              <a:hlinkClick r:id="rId2"/>
            </a:endParaRPr>
          </a:p>
          <a:p>
            <a:pPr marL="0" lvl="0" indent="0">
              <a:buNone/>
              <a:defRPr/>
            </a:pPr>
            <a:endParaRPr lang="en-US" altLang="en-US"/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99288" y="1221651"/>
            <a:ext cx="6123134" cy="995076"/>
          </a:xfrm>
          <a:prstGeom prst="rect">
            <a:avLst/>
          </a:prstGeom>
        </p:spPr>
        <p:txBody>
          <a:bodyPr vert="horz" lIns="91440" tIns="45720" rIns="91440" bIns="45720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한컴 윤고딕 230"/>
              </a:rPr>
              <a:t>MobaXterm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한컴 윤고딕 230"/>
                <a:cs typeface="Arial"/>
              </a:rPr>
              <a:t>주소</a:t>
            </a:r>
            <a:endPara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Arial"/>
              <a:cs typeface="Arial"/>
              <a:hlinkClick r:id="rId3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Arial"/>
                <a:cs typeface="Arial"/>
                <a:hlinkClick r:id="rId4"/>
              </a:rPr>
              <a:t>https://mobaxterm.mobatek.net/</a:t>
            </a:r>
            <a:endPara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Arial"/>
              <a:cs typeface="Arial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18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Arial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9773" y="2017569"/>
            <a:ext cx="5836226" cy="4002446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3730062" y="5566287"/>
            <a:ext cx="2043417" cy="45372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01386" y="6020016"/>
            <a:ext cx="5394614" cy="6360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윈도우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cmd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로는 한글이 음성으로 나오지 않아서 이 것을 다운로드 해줍니다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6222422" y="6020016"/>
            <a:ext cx="5512376" cy="3598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음성에 들어가서 음성을 활성화 해줍니다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1922895"/>
            <a:ext cx="5404348" cy="4097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267" y="3821200"/>
            <a:ext cx="6096851" cy="197195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442072"/>
            <a:ext cx="5577711" cy="435107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5088" y="1249672"/>
            <a:ext cx="4839375" cy="29055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카카오 </a:t>
            </a:r>
            <a:r>
              <a:rPr lang="en-US" altLang="ko-KR"/>
              <a:t>api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텍스트 </a:t>
            </a:r>
            <a:r>
              <a:rPr lang="en-US" altLang="ko-KR"/>
              <a:t>-&gt;</a:t>
            </a:r>
            <a:r>
              <a:rPr lang="ko-KR" altLang="en-US"/>
              <a:t> 음성 변환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465088" y="2362422"/>
            <a:ext cx="5004827" cy="45372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01386" y="6020016"/>
            <a:ext cx="5394614" cy="6360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rest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키를 복사해서 밑의 빨간 박스에 붙혀 넣어줍니다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6222422" y="6020016"/>
            <a:ext cx="5512376" cy="6360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파란색 부분을 복사해서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moba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에 붙혀 넣고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enter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를 눌러줍니다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8" name=""/>
          <p:cNvSpPr/>
          <p:nvPr/>
        </p:nvSpPr>
        <p:spPr>
          <a:xfrm>
            <a:off x="2525023" y="4692881"/>
            <a:ext cx="2944892" cy="341160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9" name=""/>
          <p:cNvSpPr/>
          <p:nvPr/>
        </p:nvSpPr>
        <p:spPr>
          <a:xfrm>
            <a:off x="555946" y="4351720"/>
            <a:ext cx="5540054" cy="1441431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카카오 </a:t>
            </a:r>
            <a:r>
              <a:rPr lang="en-US" altLang="ko-KR"/>
              <a:t>api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음성 파일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1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00" y="2619467"/>
            <a:ext cx="5664201" cy="1781423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0193" y="2619467"/>
            <a:ext cx="5005806" cy="1619065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1937134" y="3860445"/>
            <a:ext cx="831146" cy="257045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7" name=""/>
          <p:cNvSpPr/>
          <p:nvPr/>
        </p:nvSpPr>
        <p:spPr>
          <a:xfrm>
            <a:off x="6505670" y="3981487"/>
            <a:ext cx="831146" cy="257045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090194" y="4400891"/>
            <a:ext cx="10644604" cy="3597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그러면 최종적으로 위와 같은 이름을 가진 음성파일이 생성됩니다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9" name=""/>
          <p:cNvSpPr/>
          <p:nvPr/>
        </p:nvSpPr>
        <p:spPr>
          <a:xfrm>
            <a:off x="1295834" y="3719729"/>
            <a:ext cx="2297262" cy="140716"/>
          </a:xfrm>
          <a:prstGeom prst="rect">
            <a:avLst/>
          </a:prstGeom>
          <a:noFill/>
          <a:ln w="38100" cap="flat" cmpd="sng" algn="ctr">
            <a:solidFill>
              <a:srgbClr val="008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3593097" y="3624534"/>
            <a:ext cx="1506682" cy="36453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8000"/>
                </a:solidFill>
                <a:latin typeface="Arial"/>
                <a:ea typeface="한컴 윤고딕 230"/>
                <a:cs typeface="Arial"/>
              </a:rPr>
              <a:t>음성 출력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8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netlify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41142" y="2352675"/>
            <a:ext cx="7509715" cy="375524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Netlify는 웹 기반 응용 프로그램 및 정적 웹 사이트를 위한 호스팅 및 서버리스 백엔드 서비스를 제공하는 클라우드 기반 컴퓨팅 회사입니다.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en-US" altLang="en-US">
                <a:hlinkClick r:id="rId3"/>
              </a:rPr>
              <a:t>https://app.netlify.com/signup?_ga=2.136624752.1330685940.1600782179-1380438874.1600782179</a:t>
            </a:r>
            <a:r>
              <a:rPr lang="en-US" altLang="ko-KR"/>
              <a:t> -</a:t>
            </a:r>
            <a:r>
              <a:rPr lang="ko-KR" altLang="en-US"/>
              <a:t> 주소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netlify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/>
          <a:lstStyle/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넷틀리파이를 이용해 웹사이트를 만드는 방법은 아래와 같습니다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150" y="2400156"/>
            <a:ext cx="11469700" cy="2057687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2769252"/>
            <a:ext cx="762106" cy="101931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773698" y="6089187"/>
            <a:ext cx="10644604" cy="36685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해당 칸에 저희가 여태 만든 인공지능 파일과 음성 파일을 폴더에 넣어 드래그 드랍 해줍니다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0" name=""/>
          <p:cNvSpPr/>
          <p:nvPr/>
        </p:nvSpPr>
        <p:spPr>
          <a:xfrm>
            <a:off x="361150" y="2362422"/>
            <a:ext cx="11469700" cy="203846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rcRect l="28440"/>
          <a:stretch>
            <a:fillRect/>
          </a:stretch>
        </p:blipFill>
        <p:spPr>
          <a:xfrm>
            <a:off x="1193905" y="2769252"/>
            <a:ext cx="2618797" cy="3223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netlify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endParaRPr lang="en-US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28337" y="2106064"/>
            <a:ext cx="7535326" cy="394390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760996" y="1308100"/>
            <a:ext cx="10644604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그러면 아래와 같은 사이트가 뜨면서 웹사이트가 만들어 지며 네모칸의 주소로 들어가면 됩니다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3160664" y="2857722"/>
            <a:ext cx="3109352" cy="33942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제목</a:t>
            </a:r>
            <a:r>
              <a:rPr lang="en-US" altLang="ko-KR"/>
              <a:t>,</a:t>
            </a:r>
            <a:r>
              <a:rPr lang="ko-KR" altLang="en-US"/>
              <a:t> 버튼</a:t>
            </a:r>
            <a:r>
              <a:rPr lang="en-US" altLang="ko-KR"/>
              <a:t> </a:t>
            </a:r>
            <a:r>
              <a:rPr lang="ko-KR" altLang="en-US"/>
              <a:t>코딩 수정 전</a:t>
            </a:r>
            <a:r>
              <a:rPr lang="en-US" altLang="ko-KR"/>
              <a:t>,</a:t>
            </a:r>
            <a:r>
              <a:rPr lang="ko-KR" altLang="en-US"/>
              <a:t> 후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257272" y="1588241"/>
            <a:ext cx="4563111" cy="41915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3637" y="1588241"/>
            <a:ext cx="4591690" cy="590632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2888" y="2838346"/>
            <a:ext cx="4011878" cy="2143332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05600" y="2838346"/>
            <a:ext cx="3667765" cy="2638793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1257272" y="5914242"/>
            <a:ext cx="4563111" cy="36082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6272217" y="5914242"/>
            <a:ext cx="4563111" cy="36082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작품</a:t>
            </a:r>
            <a:r>
              <a:rPr lang="en-US" altLang="ko-KR"/>
              <a:t> </a:t>
            </a:r>
            <a:r>
              <a:rPr lang="ko-KR" altLang="en-US"/>
              <a:t>진행 상황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1. </a:t>
            </a:r>
            <a:r>
              <a:rPr lang="ko-KR" altLang="en-US"/>
              <a:t>티처블 머신</a:t>
            </a:r>
            <a:r>
              <a:rPr lang="en-US" altLang="ko-KR"/>
              <a:t>(</a:t>
            </a:r>
            <a:r>
              <a:rPr lang="ko-KR" altLang="en-US"/>
              <a:t>모션 인식 </a:t>
            </a:r>
            <a:r>
              <a:rPr lang="en-US" altLang="ko-KR"/>
              <a:t>ai </a:t>
            </a:r>
            <a:r>
              <a:rPr lang="ko-KR" altLang="en-US"/>
              <a:t>활용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2. </a:t>
            </a:r>
            <a:r>
              <a:rPr lang="ko-KR" altLang="en-US"/>
              <a:t>카카오 </a:t>
            </a:r>
            <a:r>
              <a:rPr lang="en-US" altLang="ko-KR"/>
              <a:t>api(</a:t>
            </a:r>
            <a:r>
              <a:rPr lang="ko-KR" altLang="en-US"/>
              <a:t>텍스트를 음성으로 바꿔주는 프로그램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3. netlify(</a:t>
            </a:r>
            <a:r>
              <a:rPr lang="ko-KR" altLang="en-US"/>
              <a:t>사이트 만들어 주는 프로그램</a:t>
            </a:r>
            <a:r>
              <a:rPr lang="en-US" altLang="ko-KR"/>
              <a:t>),</a:t>
            </a:r>
            <a:r>
              <a:rPr lang="ko-KR" altLang="en-US"/>
              <a:t> 코딩 수정 전</a:t>
            </a:r>
            <a:r>
              <a:rPr lang="en-US" altLang="ko-KR"/>
              <a:t>,</a:t>
            </a:r>
            <a:r>
              <a:rPr lang="ko-KR" altLang="en-US"/>
              <a:t> 후 출력 비교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안드로이드 어플 만들기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문제점</a:t>
            </a:r>
            <a:r>
              <a:rPr lang="en-US" altLang="ko-KR"/>
              <a:t>, </a:t>
            </a:r>
            <a:r>
              <a:rPr lang="ko-KR" altLang="en-US"/>
              <a:t>앞으로의 계획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2075" y="2081046"/>
            <a:ext cx="3821430" cy="4415003"/>
          </a:xfrm>
          <a:prstGeom prst="rect">
            <a:avLst/>
          </a:prstGeom>
        </p:spPr>
      </p:pic>
      <p:pic>
        <p:nvPicPr>
          <p:cNvPr id="12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1257271" y="2390202"/>
            <a:ext cx="3505689" cy="41058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웹캠 관련</a:t>
            </a:r>
            <a:r>
              <a:rPr lang="en-US" altLang="ko-KR"/>
              <a:t> </a:t>
            </a:r>
            <a:r>
              <a:rPr lang="ko-KR" altLang="en-US"/>
              <a:t>코딩 수정 전</a:t>
            </a:r>
            <a:r>
              <a:rPr lang="en-US" altLang="ko-KR"/>
              <a:t>,</a:t>
            </a:r>
            <a:r>
              <a:rPr lang="ko-KR" altLang="en-US"/>
              <a:t> 후 </a:t>
            </a:r>
            <a:endParaRPr lang="en-US" altLang="ko-KR"/>
          </a:p>
        </p:txBody>
      </p:sp>
      <p:sp>
        <p:nvSpPr>
          <p:cNvPr id="10" name=""/>
          <p:cNvSpPr txBox="1"/>
          <p:nvPr/>
        </p:nvSpPr>
        <p:spPr>
          <a:xfrm>
            <a:off x="728560" y="6496050"/>
            <a:ext cx="4563111" cy="3619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6901235" y="6496050"/>
            <a:ext cx="4563112" cy="3619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8385" y="959536"/>
            <a:ext cx="5163461" cy="112151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30784" y="959536"/>
            <a:ext cx="5104014" cy="112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음성 출력 관련</a:t>
            </a:r>
            <a:r>
              <a:rPr lang="en-US" altLang="ko-KR"/>
              <a:t> </a:t>
            </a:r>
            <a:r>
              <a:rPr lang="ko-KR" altLang="en-US"/>
              <a:t>코딩 수정 전</a:t>
            </a:r>
            <a:r>
              <a:rPr lang="en-US" altLang="ko-KR"/>
              <a:t>,</a:t>
            </a:r>
            <a:r>
              <a:rPr lang="ko-KR" altLang="en-US"/>
              <a:t> 후</a:t>
            </a: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1257272" y="6315075"/>
            <a:ext cx="4563111" cy="3619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6253166" y="6315075"/>
            <a:ext cx="4563112" cy="3619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16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0" t="36690" r="-560" b="480"/>
          <a:stretch>
            <a:fillRect/>
          </a:stretch>
        </p:blipFill>
        <p:spPr>
          <a:xfrm>
            <a:off x="675941" y="2180948"/>
            <a:ext cx="5144441" cy="2496104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6425" y="1292620"/>
            <a:ext cx="6129346" cy="4725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코딩 수정 전</a:t>
            </a:r>
            <a:r>
              <a:rPr lang="en-US" altLang="ko-KR"/>
              <a:t>,</a:t>
            </a:r>
            <a:r>
              <a:rPr lang="ko-KR" altLang="en-US"/>
              <a:t> 후 성능 비교</a:t>
            </a:r>
            <a:endParaRPr lang="ko-KR" altLang="en-US"/>
          </a:p>
        </p:txBody>
      </p:sp>
      <p:pic>
        <p:nvPicPr>
          <p:cNvPr id="3" name="소리 o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379540" y="2073087"/>
            <a:ext cx="5400675" cy="3060382"/>
          </a:xfrm>
          <a:prstGeom prst="rect">
            <a:avLst/>
          </a:prstGeom>
        </p:spPr>
      </p:pic>
      <p:pic>
        <p:nvPicPr>
          <p:cNvPr id="4" name="수정 전 소리x.mp4">
            <a:hlinkClick r:id="" action="ppaction://media"/>
          </p:cNvPr>
          <p:cNvPicPr>
            <a:picLocks noRo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431799" y="2073087"/>
            <a:ext cx="5400675" cy="3060382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850580" y="5609104"/>
            <a:ext cx="4563112" cy="3619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전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소리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x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6798322" y="5609104"/>
            <a:ext cx="4563112" cy="3619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수정 후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소리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o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9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7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안드로이드 어플 만들기 </a:t>
            </a:r>
            <a:r>
              <a:rPr lang="en-US" altLang="ko-KR"/>
              <a:t>(</a:t>
            </a:r>
            <a:r>
              <a:rPr lang="ko-KR" altLang="en-US"/>
              <a:t>개요</a:t>
            </a:r>
            <a:r>
              <a:rPr lang="en-US" altLang="ko-KR"/>
              <a:t>,</a:t>
            </a:r>
            <a:r>
              <a:rPr lang="ko-KR" altLang="en-US"/>
              <a:t> 설치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5664201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구글이 안드로이드 앱 개발을 위해 JetBrains 사의 IntelliJ IDEA를 기반으로 만든 통합 개발 환경이다.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  <a:hlinkClick r:id="rId2"/>
              </a:rPr>
              <a:t>https://developer.android.com/studio/index.html</a:t>
            </a:r>
            <a:r>
              <a:rPr lang="ko-KR" altLang="en-US">
                <a:solidFill>
                  <a:srgbClr val="000000"/>
                </a:solidFill>
              </a:rPr>
              <a:t> </a:t>
            </a:r>
            <a:r>
              <a:rPr lang="en-US" altLang="ko-KR">
                <a:solidFill>
                  <a:srgbClr val="000000"/>
                </a:solidFill>
              </a:rPr>
              <a:t>-</a:t>
            </a:r>
            <a:r>
              <a:rPr lang="ko-KR" altLang="en-US">
                <a:solidFill>
                  <a:srgbClr val="000000"/>
                </a:solidFill>
              </a:rPr>
              <a:t> 다운로드 주소</a:t>
            </a:r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8855" y="1705793"/>
            <a:ext cx="5199370" cy="4165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안드로이드 어플 만들기 </a:t>
            </a:r>
            <a:r>
              <a:rPr lang="en-US" altLang="ko-KR"/>
              <a:t>(</a:t>
            </a:r>
            <a:r>
              <a:rPr lang="ko-KR" altLang="en-US"/>
              <a:t>코드 설명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5664201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저희가 어플을 만들기 위해 사용한 코드에 대해서 간단하게 설명 드리겠습니다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 b="1">
                <a:solidFill>
                  <a:srgbClr val="ff0000"/>
                </a:solidFill>
              </a:rPr>
              <a:t>빨간색</a:t>
            </a:r>
            <a:r>
              <a:rPr lang="ko-KR" altLang="en-US"/>
              <a:t>은 인터페이스의 길이</a:t>
            </a:r>
            <a:r>
              <a:rPr lang="en-US" altLang="ko-KR"/>
              <a:t>,</a:t>
            </a:r>
            <a:r>
              <a:rPr lang="ko-KR" altLang="en-US"/>
              <a:t> 높이 등을 설정하는 코드 입니다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 b="1">
                <a:solidFill>
                  <a:srgbClr val="0000ff"/>
                </a:solidFill>
              </a:rPr>
              <a:t>파란색</a:t>
            </a:r>
            <a:r>
              <a:rPr lang="ko-KR" altLang="en-US"/>
              <a:t>은 위에 부터 글자</a:t>
            </a:r>
            <a:r>
              <a:rPr lang="en-US" altLang="ko-KR"/>
              <a:t>,</a:t>
            </a:r>
            <a:r>
              <a:rPr lang="ko-KR" altLang="en-US"/>
              <a:t> 글자 색깔</a:t>
            </a:r>
            <a:r>
              <a:rPr lang="en-US" altLang="ko-KR"/>
              <a:t>,</a:t>
            </a:r>
            <a:r>
              <a:rPr lang="ko-KR" altLang="en-US"/>
              <a:t> 글자의 크기를 설정하는 코드입니다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 b="1">
                <a:solidFill>
                  <a:srgbClr val="ff843a"/>
                </a:solidFill>
              </a:rPr>
              <a:t>주황색</a:t>
            </a:r>
            <a:r>
              <a:rPr lang="ko-KR" altLang="en-US"/>
              <a:t>은 리소스를 생성할때 사용되는 코드입니다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43996" y="1308100"/>
            <a:ext cx="4544059" cy="4960939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6999239" y="1752821"/>
            <a:ext cx="2575952" cy="663279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6" name=""/>
          <p:cNvSpPr/>
          <p:nvPr/>
        </p:nvSpPr>
        <p:spPr>
          <a:xfrm>
            <a:off x="6999239" y="2487537"/>
            <a:ext cx="2575952" cy="1139529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7" name=""/>
          <p:cNvSpPr/>
          <p:nvPr/>
        </p:nvSpPr>
        <p:spPr>
          <a:xfrm>
            <a:off x="6999239" y="4562255"/>
            <a:ext cx="1816787" cy="351552"/>
          </a:xfrm>
          <a:prstGeom prst="rect">
            <a:avLst/>
          </a:prstGeom>
          <a:noFill/>
          <a:ln w="38100" cap="flat" cmpd="sng" algn="ctr">
            <a:solidFill>
              <a:srgbClr val="ff843a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안드로이드 어플 만들기 </a:t>
            </a:r>
            <a:r>
              <a:rPr lang="en-US" altLang="ko-KR"/>
              <a:t>(</a:t>
            </a:r>
            <a:r>
              <a:rPr lang="ko-KR" altLang="en-US"/>
              <a:t>인터페이스 비교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책에서 참고한 것과 저희가 새로 만든 인터페이스를 비교하면 아래와 같습니다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5512" y="2507376"/>
            <a:ext cx="3010320" cy="21338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09414" y="2669323"/>
            <a:ext cx="2902304" cy="1810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65638" y="4641275"/>
            <a:ext cx="1830069" cy="36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바꾼 인터페이스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39830" y="4605382"/>
            <a:ext cx="2612010" cy="364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책에서 사용된 인터페이스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안드로이드 어플 만들기 </a:t>
            </a:r>
            <a:r>
              <a:rPr lang="en-US" altLang="ko-KR"/>
              <a:t>(</a:t>
            </a:r>
            <a:r>
              <a:rPr lang="ko-KR" altLang="en-US"/>
              <a:t>아이콘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밑에 있는 그림은 저희가 직접 디자인한 아이콘을 어플에 적용시키는 모습입니다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689728"/>
            <a:ext cx="4944235" cy="341523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6334" y="2689728"/>
            <a:ext cx="4699665" cy="3415238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1532889" y="2327778"/>
            <a:ext cx="4563111" cy="36589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적용 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096000" y="2327778"/>
            <a:ext cx="4944236" cy="36589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적용 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안드로이드 어플 만들기 </a:t>
            </a:r>
            <a:r>
              <a:rPr lang="en-US" altLang="ko-KR"/>
              <a:t>(</a:t>
            </a:r>
            <a:r>
              <a:rPr lang="ko-KR" altLang="en-US"/>
              <a:t>참고 자료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5664201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저희가 원하는 기능의 앱을 만들기 위해 이 책을 학교 도서관에서 빌려 참고 해서 만들었습니다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45854" y="1554645"/>
            <a:ext cx="3696215" cy="4467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안드로이드 환경에서 실행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지난주 문제점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Ppt </a:t>
            </a:r>
            <a:r>
              <a:rPr lang="ko-KR" altLang="en-US"/>
              <a:t>발표 자료 정리 미흡 </a:t>
            </a:r>
            <a:r>
              <a:rPr lang="en-US" altLang="ko-KR"/>
              <a:t>-&gt;</a:t>
            </a:r>
            <a:r>
              <a:rPr lang="ko-KR" altLang="en-US"/>
              <a:t> 여태 했던걸 정리해서 다시 만들 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작품</a:t>
            </a:r>
            <a:r>
              <a:rPr lang="en-US" altLang="ko-KR"/>
              <a:t> </a:t>
            </a:r>
            <a:r>
              <a:rPr lang="ko-KR" altLang="en-US"/>
              <a:t>진행 상황</a:t>
            </a:r>
            <a:endParaRPr lang="ko-KR" altLang="en-US"/>
          </a:p>
        </p:txBody>
      </p:sp>
      <p:pic>
        <p:nvPicPr>
          <p:cNvPr id="4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31799" y="1088707"/>
            <a:ext cx="2340292" cy="4680585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385289" y="1088707"/>
            <a:ext cx="2340292" cy="4680585"/>
          </a:xfrm>
          <a:prstGeom prst="rect">
            <a:avLst/>
          </a:prstGeom>
        </p:spPr>
      </p:pic>
      <p:pic>
        <p:nvPicPr>
          <p:cNvPr id="6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342944" y="1088707"/>
            <a:ext cx="2340292" cy="4680585"/>
          </a:xfrm>
          <a:prstGeom prst="rect">
            <a:avLst/>
          </a:prstGeom>
        </p:spPr>
      </p:pic>
      <p:pic>
        <p:nvPicPr>
          <p:cNvPr id="7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394505" y="1088707"/>
            <a:ext cx="2340292" cy="4680585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1337909" y="3098270"/>
            <a:ext cx="511527" cy="555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3385289" y="2562753"/>
            <a:ext cx="2340292" cy="423333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" name=""/>
          <p:cNvSpPr/>
          <p:nvPr/>
        </p:nvSpPr>
        <p:spPr>
          <a:xfrm>
            <a:off x="6342944" y="2218795"/>
            <a:ext cx="388055" cy="277812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cxnSp>
        <p:nvCxnSpPr>
          <p:cNvPr id="11" name=""/>
          <p:cNvCxnSpPr>
            <a:stCxn id="4" idx="3"/>
            <a:endCxn id="5" idx="1"/>
          </p:cNvCxnSpPr>
          <p:nvPr/>
        </p:nvCxnSpPr>
        <p:spPr>
          <a:xfrm>
            <a:off x="2772091" y="3429000"/>
            <a:ext cx="6131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"/>
          <p:cNvCxnSpPr>
            <a:endCxn id="6" idx="1"/>
          </p:cNvCxnSpPr>
          <p:nvPr/>
        </p:nvCxnSpPr>
        <p:spPr>
          <a:xfrm>
            <a:off x="5725582" y="3429000"/>
            <a:ext cx="617363" cy="0"/>
          </a:xfrm>
          <a:prstGeom prst="straightConnector1">
            <a:avLst/>
          </a:prstGeom>
          <a:noFill/>
          <a:ln w="9525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3" name=""/>
          <p:cNvCxnSpPr>
            <a:stCxn id="6" idx="3"/>
          </p:cNvCxnSpPr>
          <p:nvPr/>
        </p:nvCxnSpPr>
        <p:spPr>
          <a:xfrm>
            <a:off x="8683238" y="3429000"/>
            <a:ext cx="711266" cy="0"/>
          </a:xfrm>
          <a:prstGeom prst="straightConnector1">
            <a:avLst/>
          </a:prstGeom>
          <a:noFill/>
          <a:ln w="9525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4" name=""/>
          <p:cNvSpPr txBox="1"/>
          <p:nvPr/>
        </p:nvSpPr>
        <p:spPr>
          <a:xfrm>
            <a:off x="1337909" y="2774420"/>
            <a:ext cx="511528" cy="3669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solidFill>
                  <a:srgbClr val="ff0000"/>
                </a:solidFill>
              </a:rPr>
              <a:t>1.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4299672" y="2218795"/>
            <a:ext cx="511528" cy="3669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2.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6730999" y="2174238"/>
            <a:ext cx="511528" cy="3670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3.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3851451" y="5973409"/>
            <a:ext cx="4489097" cy="38809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000">
                <a:solidFill>
                  <a:schemeClr val="accent2"/>
                </a:solidFill>
              </a:rPr>
              <a:t>실제 스마트폰에서 구동한 자료</a:t>
            </a:r>
            <a:endParaRPr lang="ko-KR" altLang="en-US"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앞으로의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 smtClean="0"/>
          </a:p>
          <a:p>
            <a:pPr>
              <a:defRPr/>
            </a:pPr>
            <a:endParaRPr lang="ko-KR" altLang="en-US" dirty="0" smtClean="0"/>
          </a:p>
          <a:p>
            <a:pPr>
              <a:defRPr/>
            </a:pPr>
            <a:r>
              <a:rPr lang="ko-KR" altLang="en-US" dirty="0" smtClean="0"/>
              <a:t>사람이 잘 못된 자세로 운동을 할 때 자세가 잘 못 됐다는 식으로 말을 하면서 사람에게 전하는 법을 </a:t>
            </a:r>
            <a:r>
              <a:rPr lang="ko-KR" altLang="en-US" dirty="0" err="1" smtClean="0"/>
              <a:t>적용해보기</a:t>
            </a:r>
            <a:endParaRPr lang="en-US" altLang="ko-KR" dirty="0" smtClean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smtClean="0"/>
              <a:t>문제점을 </a:t>
            </a:r>
            <a:r>
              <a:rPr lang="ko-KR" altLang="en-US" dirty="0" err="1" smtClean="0"/>
              <a:t>적어오기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지난주 문제점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이번주 문제점</a:t>
            </a:r>
            <a:r>
              <a:rPr lang="en-US" altLang="ko-KR" dirty="0" smtClean="0"/>
              <a:t>)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smtClean="0"/>
              <a:t>해결을 어떻게 했는지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해결내용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티처블 머신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5603241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티처블 머신은 이미지</a:t>
            </a:r>
            <a:r>
              <a:rPr lang="en-US" altLang="ko-KR"/>
              <a:t>, </a:t>
            </a:r>
            <a:r>
              <a:rPr lang="ko-KR" altLang="en-US"/>
              <a:t>소리</a:t>
            </a:r>
            <a:r>
              <a:rPr lang="en-US" altLang="ko-KR"/>
              <a:t>,</a:t>
            </a:r>
            <a:r>
              <a:rPr lang="ko-KR" altLang="en-US"/>
              <a:t> 자세</a:t>
            </a:r>
            <a:r>
              <a:rPr lang="en-US" altLang="ko-KR"/>
              <a:t> </a:t>
            </a:r>
            <a:r>
              <a:rPr lang="ko-KR" altLang="en-US"/>
              <a:t>인식 학습 기능이 있어서 오른쪽 화면에서 보이는 것 중에 자기가 필요한 것을 선택해서 사용하시면 됩니다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저희는 웹캠을 이용하여 자세를 인식해주는 인공지능인</a:t>
            </a:r>
            <a:r>
              <a:rPr lang="en-US" altLang="ko-KR"/>
              <a:t> </a:t>
            </a:r>
            <a:r>
              <a:rPr lang="ko-KR" altLang="en-US"/>
              <a:t>포즈 프로젝트를 이용했습니다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사이트주소</a:t>
            </a:r>
            <a:endParaRPr lang="ko-KR" altLang="en-US"/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accent1"/>
                </a:solidFill>
                <a:hlinkClick r:id="rId2"/>
              </a:rPr>
              <a:t>https://teachablemachine.withgoogle.com/train</a:t>
            </a:r>
            <a:r>
              <a:rPr lang="ko-KR" altLang="en-US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51429" y="2264071"/>
            <a:ext cx="6240571" cy="3048996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9928049" y="3177646"/>
            <a:ext cx="1949096" cy="1984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Pose Project</a:t>
            </a:r>
            <a:r>
              <a:rPr lang="ko-KR" altLang="en-US"/>
              <a:t> 활용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118952" y="1308100"/>
            <a:ext cx="9928693" cy="4960939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2158117" y="2300993"/>
            <a:ext cx="670278" cy="24341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2828395" y="2260849"/>
            <a:ext cx="2716389" cy="36614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이름 설정 하는 곳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6" name=""/>
          <p:cNvSpPr/>
          <p:nvPr/>
        </p:nvSpPr>
        <p:spPr>
          <a:xfrm>
            <a:off x="2054753" y="2912004"/>
            <a:ext cx="1199444" cy="51699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3254197" y="2624951"/>
            <a:ext cx="3079928" cy="90691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웹캠을 이용해 학습할 것인지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사진을 이용해 학습할 것인지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선택 하는 곳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1893533" y="5038676"/>
            <a:ext cx="4440591" cy="77676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6334125" y="5219214"/>
            <a:ext cx="3079928" cy="3605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Class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추가하는 곳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198092" y="1308100"/>
            <a:ext cx="9795815" cy="49609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학습 자료 만들기</a:t>
            </a:r>
            <a:r>
              <a:rPr lang="en-US" altLang="ko-KR"/>
              <a:t>,</a:t>
            </a:r>
            <a:r>
              <a:rPr lang="ko-KR" altLang="en-US"/>
              <a:t> 인공지능 학습시키기</a:t>
            </a:r>
            <a:r>
              <a:rPr lang="en-US" altLang="ko-KR"/>
              <a:t>(</a:t>
            </a:r>
            <a:r>
              <a:rPr lang="ko-KR" altLang="en-US"/>
              <a:t>숄더프레스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1719614" y="1677538"/>
            <a:ext cx="670278" cy="24341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2389892" y="1616173"/>
            <a:ext cx="2716389" cy="36614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ready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라고 이름을 바꿈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6" name=""/>
          <p:cNvSpPr/>
          <p:nvPr/>
        </p:nvSpPr>
        <p:spPr>
          <a:xfrm>
            <a:off x="1630457" y="2085163"/>
            <a:ext cx="4465542" cy="828723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6096000" y="2148699"/>
            <a:ext cx="3079928" cy="6402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웹캠을 이용해 자세를 취해서 학습 자료를 만듬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6422239" y="3788569"/>
            <a:ext cx="1545400" cy="360803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6422239" y="4699669"/>
            <a:ext cx="3590815" cy="64195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각각의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Class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에서 취한 자세를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Train Model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을 눌러 학습을 시켜줌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4" name=""/>
          <p:cNvSpPr/>
          <p:nvPr/>
        </p:nvSpPr>
        <p:spPr>
          <a:xfrm>
            <a:off x="1719614" y="2360018"/>
            <a:ext cx="583687" cy="428902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705614" y="1308100"/>
            <a:ext cx="8755369" cy="49609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인공지능 만들기</a:t>
            </a:r>
            <a:r>
              <a:rPr lang="en-US" altLang="ko-KR"/>
              <a:t>(</a:t>
            </a:r>
            <a:r>
              <a:rPr lang="ko-KR" altLang="en-US"/>
              <a:t>숄더프레스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6295142" y="1308100"/>
            <a:ext cx="4976412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학습이 완료 됐으면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Export Model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을 눌러주세요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8708240" y="1724359"/>
            <a:ext cx="1545400" cy="360803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926025" y="1308100"/>
            <a:ext cx="6314547" cy="49609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인공지능 만들기</a:t>
            </a:r>
            <a:r>
              <a:rPr lang="en-US" altLang="ko-KR"/>
              <a:t>(</a:t>
            </a:r>
            <a:r>
              <a:rPr lang="ko-KR" altLang="en-US"/>
              <a:t>숄더프레스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5507180" y="2589009"/>
            <a:ext cx="1687758" cy="39982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296810" y="2471702"/>
            <a:ext cx="2716244" cy="64106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다운로드 마이 모델을 눌러 인공지능을 다운로드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7972216" y="3793729"/>
            <a:ext cx="682716" cy="18040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7972215" y="4119509"/>
            <a:ext cx="3590816" cy="3648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카피를 눌러 코드를 복사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4" name=""/>
          <p:cNvSpPr/>
          <p:nvPr/>
        </p:nvSpPr>
        <p:spPr>
          <a:xfrm>
            <a:off x="4724318" y="2589009"/>
            <a:ext cx="782862" cy="39982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4926813" y="2224280"/>
            <a:ext cx="377871" cy="3647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1.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6096000" y="2224280"/>
            <a:ext cx="377871" cy="3647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2.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8028711" y="3429000"/>
            <a:ext cx="377871" cy="3647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3.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31799" y="2293842"/>
            <a:ext cx="4685354" cy="22703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인공지능 만들기</a:t>
            </a:r>
            <a:r>
              <a:rPr lang="en-US" altLang="ko-KR"/>
              <a:t>(</a:t>
            </a:r>
            <a:r>
              <a:rPr lang="ko-KR" altLang="en-US"/>
              <a:t>숄더프레스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1078841" y="2424552"/>
            <a:ext cx="930051" cy="24341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232639" y="1929789"/>
            <a:ext cx="5331435" cy="36405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밑의 세 파일을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my_model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이라는 폴더를 만들어 저장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83801" y="1929789"/>
            <a:ext cx="5750997" cy="3896361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6096000" y="2546260"/>
            <a:ext cx="930051" cy="24341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5983802" y="1287630"/>
            <a:ext cx="5612452" cy="64215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index.html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이라는 파일을 만들어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visual studio code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이용해 연다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581</ep:Words>
  <ep:PresentationFormat>와이드스크린</ep:PresentationFormat>
  <ep:Paragraphs>116</ep:Paragraphs>
  <ep:Slides>30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교차</vt:lpstr>
      <vt:lpstr>캡스톤 디자인 2조 5주차</vt:lpstr>
      <vt:lpstr>목차</vt:lpstr>
      <vt:lpstr>작품 진행 상황</vt:lpstr>
      <vt:lpstr>1. 티처블 머신</vt:lpstr>
      <vt:lpstr>1. Pose Project 활용</vt:lpstr>
      <vt:lpstr>1. 학습 자료 만들기, 인공지능 학습시키기(숄더프레스)</vt:lpstr>
      <vt:lpstr>1. 인공지능 만들기(숄더프레스)</vt:lpstr>
      <vt:lpstr>1. 인공지능 만들기(숄더프레스)</vt:lpstr>
      <vt:lpstr>1. 인공지능 만들기(숄더프레스)</vt:lpstr>
      <vt:lpstr>1. 인공지능 만들기(숄더프레스)</vt:lpstr>
      <vt:lpstr>2. api</vt:lpstr>
      <vt:lpstr>2. 카카오 api (아이디 만들기)</vt:lpstr>
      <vt:lpstr>2. 카카오 api (텍스트 -&gt; 음성 변환)</vt:lpstr>
      <vt:lpstr>2. 카카오 api (텍스트 -&gt; 음성 변환)</vt:lpstr>
      <vt:lpstr>2. 카카오 api (음성 파일)</vt:lpstr>
      <vt:lpstr>3. netlify</vt:lpstr>
      <vt:lpstr>3. netlify</vt:lpstr>
      <vt:lpstr>3. netlify</vt:lpstr>
      <vt:lpstr>3. 제목, 버튼 코딩 수정 전, 후</vt:lpstr>
      <vt:lpstr>3. 웹캠 관련 코딩 수정 전, 후</vt:lpstr>
      <vt:lpstr>3. 음성 출력 관련 코딩 수정 전, 후</vt:lpstr>
      <vt:lpstr>3. 코딩 수정 전, 후 성능 비교</vt:lpstr>
      <vt:lpstr>4. 안드로이드 어플 만들기 (개요, 설치)</vt:lpstr>
      <vt:lpstr>4. 안드로이드 어플 만들기 (코드 설명)</vt:lpstr>
      <vt:lpstr>4. 안드로이드 어플 만들기 (인터페이스 비교)</vt:lpstr>
      <vt:lpstr>4. 안드로이드 어플 만들기 (아이콘)</vt:lpstr>
      <vt:lpstr>4. 안드로이드 어플 만들기 (참고 자료)</vt:lpstr>
      <vt:lpstr>4. 안드로이드 환경에서 실행</vt:lpstr>
      <vt:lpstr>지난주 문제점</vt:lpstr>
      <vt:lpstr>앞으로의 계획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YUHAN</dc:creator>
  <cp:lastModifiedBy>donha</cp:lastModifiedBy>
  <dcterms:modified xsi:type="dcterms:W3CDTF">2020-09-27T23:51:04.281</dcterms:modified>
  <cp:revision>89</cp:revision>
  <dc:title>캡스톤 디자인 2조 4주차</dc:title>
  <cp:version/>
</cp:coreProperties>
</file>